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3" r:id="rId6"/>
    <p:sldId id="274" r:id="rId7"/>
    <p:sldId id="264" r:id="rId8"/>
    <p:sldId id="275" r:id="rId9"/>
    <p:sldId id="265" r:id="rId10"/>
    <p:sldId id="266" r:id="rId11"/>
    <p:sldId id="267" r:id="rId12"/>
    <p:sldId id="276" r:id="rId13"/>
    <p:sldId id="268" r:id="rId14"/>
    <p:sldId id="269" r:id="rId15"/>
    <p:sldId id="270" r:id="rId16"/>
    <p:sldId id="277" r:id="rId17"/>
    <p:sldId id="271" r:id="rId18"/>
    <p:sldId id="272" r:id="rId19"/>
    <p:sldId id="278" r:id="rId20"/>
    <p:sldId id="279" r:id="rId21"/>
    <p:sldId id="280" r:id="rId22"/>
    <p:sldId id="273" r:id="rId23"/>
    <p:sldId id="287" r:id="rId24"/>
    <p:sldId id="282" r:id="rId25"/>
    <p:sldId id="283" r:id="rId26"/>
    <p:sldId id="288" r:id="rId27"/>
    <p:sldId id="284" r:id="rId28"/>
    <p:sldId id="290" r:id="rId29"/>
    <p:sldId id="291" r:id="rId30"/>
    <p:sldId id="292" r:id="rId31"/>
    <p:sldId id="293" r:id="rId32"/>
    <p:sldId id="289" r:id="rId3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arat&#233;\Competitions\Stats%20Comp&#233;tition%20Kumit&#233;%20Dec20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umit&#233;%20Dec201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umit&#233;%20Dec201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arat&#233;\Competitions\Stats%20Comp&#233;tition%20Kumit&#233;%20Dec201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umit&#233;%20Dec201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umit&#233;%20Dec201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arat&#233;\Competitions\Stats%20Comp&#233;tition%20Kumit&#233;%20Dec201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umit&#233;%20Dec2013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umit&#233;%20Dec2013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umit&#233;%20Dec2013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umit&#233;%20Dec2013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J:\Karat&#233;\Competitions\Stats%20Comp&#233;tition%20Kata%20Jan2013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ata%20Jan2014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ata%20Jan2014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J:\Karat&#233;\Competitions\Stats%20Comp&#233;tition%20Kata%20Jan2013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ata%20Jan2014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ata%20Jan2014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ata%20Jan2014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J:\Karat&#233;\Competitions\Stats%20Comp&#233;tition%20Kata%20Jan2013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K:\Karate\Comp&#233;titions\Stats%20Comp&#233;tition%20Kata%20Jan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pieChart>
        <c:varyColors val="1"/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fr-FR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pieChart>
        <c:varyColors val="1"/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fr-FR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multiLvlStrRef>
              <c:f>Feuil1!$A$24:$B$29</c:f>
              <c:multiLvlStrCache>
                <c:ptCount val="6"/>
                <c:lvl>
                  <c:pt idx="0">
                    <c:v>Feminines</c:v>
                  </c:pt>
                  <c:pt idx="1">
                    <c:v>Masculins</c:v>
                  </c:pt>
                  <c:pt idx="2">
                    <c:v>Feminines</c:v>
                  </c:pt>
                  <c:pt idx="3">
                    <c:v>Masculins</c:v>
                  </c:pt>
                  <c:pt idx="4">
                    <c:v>Feminines</c:v>
                  </c:pt>
                  <c:pt idx="5">
                    <c:v>Masculins</c:v>
                  </c:pt>
                </c:lvl>
                <c:lvl>
                  <c:pt idx="0">
                    <c:v>Poussins</c:v>
                  </c:pt>
                  <c:pt idx="1">
                    <c:v>Poussins</c:v>
                  </c:pt>
                  <c:pt idx="2">
                    <c:v>Pupilles</c:v>
                  </c:pt>
                  <c:pt idx="3">
                    <c:v>Pupilles</c:v>
                  </c:pt>
                  <c:pt idx="4">
                    <c:v>Benjamins</c:v>
                  </c:pt>
                  <c:pt idx="5">
                    <c:v>Benjamins</c:v>
                  </c:pt>
                </c:lvl>
              </c:multiLvlStrCache>
            </c:multiLvlStrRef>
          </c:cat>
          <c:val>
            <c:numRef>
              <c:f>Feuil1!$C$24:$C$29</c:f>
              <c:numCache>
                <c:formatCode>General</c:formatCode>
                <c:ptCount val="6"/>
                <c:pt idx="0">
                  <c:v>15</c:v>
                </c:pt>
                <c:pt idx="1">
                  <c:v>18</c:v>
                </c:pt>
                <c:pt idx="2">
                  <c:v>7</c:v>
                </c:pt>
                <c:pt idx="3">
                  <c:v>32</c:v>
                </c:pt>
                <c:pt idx="4">
                  <c:v>17</c:v>
                </c:pt>
                <c:pt idx="5">
                  <c:v>36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pieChart>
        <c:varyColors val="1"/>
        <c:firstSliceAng val="0"/>
      </c:pieChart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pieChart>
        <c:varyColors val="1"/>
        <c:firstSliceAng val="0"/>
      </c:pieChart>
    </c:plotArea>
    <c:legend>
      <c:legendPos val="r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strRef>
              <c:f>Feuil1!$D$25:$D$27</c:f>
              <c:strCache>
                <c:ptCount val="3"/>
                <c:pt idx="0">
                  <c:v>Poussins</c:v>
                </c:pt>
                <c:pt idx="1">
                  <c:v>Pupilles</c:v>
                </c:pt>
                <c:pt idx="2">
                  <c:v>Benjamins</c:v>
                </c:pt>
              </c:strCache>
            </c:strRef>
          </c:cat>
          <c:val>
            <c:numRef>
              <c:f>Feuil1!$E$25:$E$27</c:f>
              <c:numCache>
                <c:formatCode>General</c:formatCode>
                <c:ptCount val="3"/>
                <c:pt idx="0">
                  <c:v>33</c:v>
                </c:pt>
                <c:pt idx="1">
                  <c:v>39</c:v>
                </c:pt>
                <c:pt idx="2">
                  <c:v>53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pieChart>
        <c:varyColors val="1"/>
        <c:firstSliceAng val="0"/>
      </c:pieChart>
    </c:plotArea>
    <c:legend>
      <c:legendPos val="r"/>
      <c:layout>
        <c:manualLayout>
          <c:xMode val="edge"/>
          <c:yMode val="edge"/>
          <c:x val="0.73585022358316377"/>
          <c:y val="8.6002912529333522E-2"/>
          <c:w val="0.20736900942937694"/>
          <c:h val="0.78772561773041483"/>
        </c:manualLayout>
      </c:layout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pieChart>
        <c:varyColors val="1"/>
        <c:firstSliceAng val="0"/>
      </c:pieChart>
    </c:plotArea>
    <c:legend>
      <c:legendPos val="r"/>
      <c:layout>
        <c:manualLayout>
          <c:xMode val="edge"/>
          <c:yMode val="edge"/>
          <c:x val="0.6401712381372181"/>
          <c:y val="1.5852175104617967E-2"/>
          <c:w val="0.34625793913165437"/>
          <c:h val="0.98414782489538211"/>
        </c:manualLayout>
      </c:layout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multiLvlStrRef>
              <c:f>Feuil1!$A$30:$B$41</c:f>
              <c:multiLvlStrCache>
                <c:ptCount val="12"/>
                <c:lvl>
                  <c:pt idx="0">
                    <c:v>Feminines</c:v>
                  </c:pt>
                  <c:pt idx="1">
                    <c:v>Masculins</c:v>
                  </c:pt>
                  <c:pt idx="2">
                    <c:v>Feminines</c:v>
                  </c:pt>
                  <c:pt idx="3">
                    <c:v>Masculins</c:v>
                  </c:pt>
                  <c:pt idx="4">
                    <c:v>Feminines</c:v>
                  </c:pt>
                  <c:pt idx="5">
                    <c:v>Masculins</c:v>
                  </c:pt>
                  <c:pt idx="6">
                    <c:v>Feminines</c:v>
                  </c:pt>
                  <c:pt idx="7">
                    <c:v>Masculins</c:v>
                  </c:pt>
                  <c:pt idx="8">
                    <c:v>Feminines</c:v>
                  </c:pt>
                  <c:pt idx="9">
                    <c:v>Masculins</c:v>
                  </c:pt>
                  <c:pt idx="10">
                    <c:v>Feminines</c:v>
                  </c:pt>
                  <c:pt idx="11">
                    <c:v>Masculins</c:v>
                  </c:pt>
                </c:lvl>
                <c:lvl>
                  <c:pt idx="0">
                    <c:v>Minimes</c:v>
                  </c:pt>
                  <c:pt idx="1">
                    <c:v>Minimes</c:v>
                  </c:pt>
                  <c:pt idx="2">
                    <c:v>Cadets</c:v>
                  </c:pt>
                  <c:pt idx="3">
                    <c:v>Cadets</c:v>
                  </c:pt>
                  <c:pt idx="4">
                    <c:v>Juniors</c:v>
                  </c:pt>
                  <c:pt idx="5">
                    <c:v>Juniors</c:v>
                  </c:pt>
                  <c:pt idx="6">
                    <c:v>Seniors</c:v>
                  </c:pt>
                  <c:pt idx="7">
                    <c:v>Seniors</c:v>
                  </c:pt>
                  <c:pt idx="8">
                    <c:v>Vétérans 1</c:v>
                  </c:pt>
                  <c:pt idx="9">
                    <c:v>Vétérans 1</c:v>
                  </c:pt>
                  <c:pt idx="10">
                    <c:v>Vétérans 2</c:v>
                  </c:pt>
                  <c:pt idx="11">
                    <c:v>Vétérans 2</c:v>
                  </c:pt>
                </c:lvl>
              </c:multiLvlStrCache>
            </c:multiLvlStrRef>
          </c:cat>
          <c:val>
            <c:numRef>
              <c:f>Feuil1!$C$30:$C$41</c:f>
              <c:numCache>
                <c:formatCode>General</c:formatCode>
                <c:ptCount val="12"/>
                <c:pt idx="0">
                  <c:v>15</c:v>
                </c:pt>
                <c:pt idx="1">
                  <c:v>27</c:v>
                </c:pt>
                <c:pt idx="2">
                  <c:v>4</c:v>
                </c:pt>
                <c:pt idx="3">
                  <c:v>16</c:v>
                </c:pt>
                <c:pt idx="4">
                  <c:v>2</c:v>
                </c:pt>
                <c:pt idx="5">
                  <c:v>13</c:v>
                </c:pt>
                <c:pt idx="6">
                  <c:v>9</c:v>
                </c:pt>
                <c:pt idx="7">
                  <c:v>12</c:v>
                </c:pt>
                <c:pt idx="8">
                  <c:v>1</c:v>
                </c:pt>
                <c:pt idx="9">
                  <c:v>6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pieChart>
        <c:varyColors val="1"/>
        <c:firstSliceAng val="0"/>
      </c:pieChart>
    </c:plotArea>
    <c:legend>
      <c:legendPos val="r"/>
      <c:layout/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strRef>
              <c:f>Feuil1!$D$28:$D$33</c:f>
              <c:strCache>
                <c:ptCount val="6"/>
                <c:pt idx="0">
                  <c:v>Minimes</c:v>
                </c:pt>
                <c:pt idx="1">
                  <c:v>Cadets</c:v>
                </c:pt>
                <c:pt idx="2">
                  <c:v>Juniors</c:v>
                </c:pt>
                <c:pt idx="3">
                  <c:v>Seniors</c:v>
                </c:pt>
                <c:pt idx="4">
                  <c:v>Vétérans 1</c:v>
                </c:pt>
                <c:pt idx="5">
                  <c:v>Vétérans 2</c:v>
                </c:pt>
              </c:strCache>
            </c:strRef>
          </c:cat>
          <c:val>
            <c:numRef>
              <c:f>Feuil1!$E$28:$E$33</c:f>
              <c:numCache>
                <c:formatCode>General</c:formatCode>
                <c:ptCount val="6"/>
                <c:pt idx="0">
                  <c:v>42</c:v>
                </c:pt>
                <c:pt idx="1">
                  <c:v>20</c:v>
                </c:pt>
                <c:pt idx="2">
                  <c:v>15</c:v>
                </c:pt>
                <c:pt idx="3">
                  <c:v>21</c:v>
                </c:pt>
                <c:pt idx="4">
                  <c:v>7</c:v>
                </c:pt>
                <c:pt idx="5">
                  <c:v>4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view3D>
      <c:rotX val="30"/>
      <c:perspective val="30"/>
    </c:view3D>
    <c:plotArea>
      <c:layout/>
      <c:pie3DChart>
        <c:varyColors val="1"/>
      </c:pie3DChart>
    </c:plotArea>
    <c:legend>
      <c:legendPos val="b"/>
      <c:layout/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</c:pie3DChart>
    </c:plotArea>
    <c:legend>
      <c:legendPos val="r"/>
      <c:layout/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multiLvlStrRef>
              <c:f>Feuil1!$A$11:$B$16</c:f>
              <c:multiLvlStrCache>
                <c:ptCount val="6"/>
                <c:lvl>
                  <c:pt idx="0">
                    <c:v>Feminines</c:v>
                  </c:pt>
                  <c:pt idx="1">
                    <c:v>Masculins</c:v>
                  </c:pt>
                  <c:pt idx="2">
                    <c:v>Feminines</c:v>
                  </c:pt>
                  <c:pt idx="3">
                    <c:v>Masculins</c:v>
                  </c:pt>
                  <c:pt idx="4">
                    <c:v>Feminines</c:v>
                  </c:pt>
                  <c:pt idx="5">
                    <c:v>Masculins</c:v>
                  </c:pt>
                </c:lvl>
                <c:lvl>
                  <c:pt idx="0">
                    <c:v>Poussins</c:v>
                  </c:pt>
                  <c:pt idx="1">
                    <c:v>Poussins</c:v>
                  </c:pt>
                  <c:pt idx="2">
                    <c:v>Pupilles</c:v>
                  </c:pt>
                  <c:pt idx="3">
                    <c:v>Pupilles</c:v>
                  </c:pt>
                  <c:pt idx="4">
                    <c:v>Benjamins</c:v>
                  </c:pt>
                  <c:pt idx="5">
                    <c:v>Benjamins</c:v>
                  </c:pt>
                </c:lvl>
              </c:multiLvlStrCache>
            </c:multiLvlStrRef>
          </c:cat>
          <c:val>
            <c:numRef>
              <c:f>Feuil1!$C$11:$C$16</c:f>
              <c:numCache>
                <c:formatCode>General</c:formatCode>
                <c:ptCount val="6"/>
                <c:pt idx="0">
                  <c:v>6</c:v>
                </c:pt>
                <c:pt idx="1">
                  <c:v>12</c:v>
                </c:pt>
                <c:pt idx="2">
                  <c:v>10</c:v>
                </c:pt>
                <c:pt idx="3">
                  <c:v>25</c:v>
                </c:pt>
                <c:pt idx="4">
                  <c:v>8</c:v>
                </c:pt>
                <c:pt idx="5">
                  <c:v>23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view3D>
      <c:rotX val="30"/>
      <c:perspective val="30"/>
    </c:view3D>
    <c:plotArea>
      <c:layout/>
      <c:pie3DChart>
        <c:varyColors val="1"/>
      </c:pie3DChart>
    </c:plotArea>
    <c:legend>
      <c:legendPos val="r"/>
      <c:layout/>
    </c:legend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</c:pie3DChart>
    </c:plotArea>
    <c:legend>
      <c:legendPos val="r"/>
      <c:layout/>
    </c:legend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strRef>
              <c:f>Feuil1!$D$12:$D$14</c:f>
              <c:strCache>
                <c:ptCount val="3"/>
                <c:pt idx="0">
                  <c:v>Poussins</c:v>
                </c:pt>
                <c:pt idx="1">
                  <c:v>Pupilles</c:v>
                </c:pt>
                <c:pt idx="2">
                  <c:v>Benjamins</c:v>
                </c:pt>
              </c:strCache>
            </c:strRef>
          </c:cat>
          <c:val>
            <c:numRef>
              <c:f>Feuil1!$E$12:$E$14</c:f>
              <c:numCache>
                <c:formatCode>General</c:formatCode>
                <c:ptCount val="3"/>
                <c:pt idx="0">
                  <c:v>18</c:v>
                </c:pt>
                <c:pt idx="1">
                  <c:v>35</c:v>
                </c:pt>
                <c:pt idx="2">
                  <c:v>31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multiLvlStrRef>
              <c:f>Feuil1!$A$17:$B$26</c:f>
              <c:multiLvlStrCache>
                <c:ptCount val="10"/>
                <c:lvl>
                  <c:pt idx="0">
                    <c:v>Feminines</c:v>
                  </c:pt>
                  <c:pt idx="1">
                    <c:v>Masculins</c:v>
                  </c:pt>
                  <c:pt idx="2">
                    <c:v>Feminines</c:v>
                  </c:pt>
                  <c:pt idx="3">
                    <c:v>Masculins</c:v>
                  </c:pt>
                  <c:pt idx="4">
                    <c:v>Feminines</c:v>
                  </c:pt>
                  <c:pt idx="5">
                    <c:v>Masculins</c:v>
                  </c:pt>
                  <c:pt idx="6">
                    <c:v>Feminines</c:v>
                  </c:pt>
                  <c:pt idx="7">
                    <c:v>Masculins</c:v>
                  </c:pt>
                  <c:pt idx="8">
                    <c:v>Feminines</c:v>
                  </c:pt>
                  <c:pt idx="9">
                    <c:v>Masculins</c:v>
                  </c:pt>
                </c:lvl>
                <c:lvl>
                  <c:pt idx="0">
                    <c:v>Minimes</c:v>
                  </c:pt>
                  <c:pt idx="1">
                    <c:v>Minimes</c:v>
                  </c:pt>
                  <c:pt idx="2">
                    <c:v>Cadets</c:v>
                  </c:pt>
                  <c:pt idx="3">
                    <c:v>Cadets</c:v>
                  </c:pt>
                  <c:pt idx="4">
                    <c:v>Juniors</c:v>
                  </c:pt>
                  <c:pt idx="5">
                    <c:v>Juniors</c:v>
                  </c:pt>
                  <c:pt idx="6">
                    <c:v>Seniors</c:v>
                  </c:pt>
                  <c:pt idx="7">
                    <c:v>Seniors</c:v>
                  </c:pt>
                  <c:pt idx="8">
                    <c:v>Vétérans</c:v>
                  </c:pt>
                  <c:pt idx="9">
                    <c:v>Vétérans</c:v>
                  </c:pt>
                </c:lvl>
              </c:multiLvlStrCache>
            </c:multiLvlStrRef>
          </c:cat>
          <c:val>
            <c:numRef>
              <c:f>Feuil1!$C$17:$C$26</c:f>
              <c:numCache>
                <c:formatCode>General</c:formatCode>
                <c:ptCount val="10"/>
                <c:pt idx="0">
                  <c:v>10</c:v>
                </c:pt>
                <c:pt idx="1">
                  <c:v>8</c:v>
                </c:pt>
                <c:pt idx="2">
                  <c:v>2</c:v>
                </c:pt>
                <c:pt idx="3">
                  <c:v>7</c:v>
                </c:pt>
                <c:pt idx="4">
                  <c:v>0</c:v>
                </c:pt>
                <c:pt idx="5">
                  <c:v>5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5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view3D>
      <c:rotX val="30"/>
      <c:perspective val="30"/>
    </c:view3D>
    <c:plotArea>
      <c:layout/>
      <c:pie3DChart>
        <c:varyColors val="1"/>
      </c:pie3DChart>
    </c:plotArea>
    <c:legend>
      <c:legendPos val="r"/>
      <c:layout/>
    </c:legend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strRef>
              <c:f>Feuil1!$D$15:$D$19</c:f>
              <c:strCache>
                <c:ptCount val="5"/>
                <c:pt idx="0">
                  <c:v>Minimes</c:v>
                </c:pt>
                <c:pt idx="1">
                  <c:v>Cadets</c:v>
                </c:pt>
                <c:pt idx="2">
                  <c:v>Juniors</c:v>
                </c:pt>
                <c:pt idx="3">
                  <c:v>Seniors</c:v>
                </c:pt>
                <c:pt idx="4">
                  <c:v>Vétérans</c:v>
                </c:pt>
              </c:strCache>
            </c:strRef>
          </c:cat>
          <c:val>
            <c:numRef>
              <c:f>Feuil1!$E$15:$E$19</c:f>
              <c:numCache>
                <c:formatCode>General</c:formatCode>
                <c:ptCount val="5"/>
                <c:pt idx="0">
                  <c:v>18</c:v>
                </c:pt>
                <c:pt idx="1">
                  <c:v>9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FR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FR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FA4EC53-23AE-4962-AAFC-AFBAD9D223D7}" type="datetimeFigureOut">
              <a:rPr lang="fr-FR" smtClean="0"/>
              <a:pPr/>
              <a:t>13/06/2014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Rapport </a:t>
            </a:r>
            <a:br>
              <a:rPr lang="fr-FR" dirty="0" smtClean="0"/>
            </a:br>
            <a:r>
              <a:rPr lang="fr-FR" dirty="0" smtClean="0"/>
              <a:t>de la commission sportive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3500" dirty="0" smtClean="0"/>
              <a:t>Saison 2013-2014</a:t>
            </a:r>
          </a:p>
          <a:p>
            <a:endParaRPr lang="fr-FR" sz="1800" dirty="0" smtClean="0"/>
          </a:p>
          <a:p>
            <a:endParaRPr lang="fr-FR" sz="1800" dirty="0"/>
          </a:p>
          <a:p>
            <a:r>
              <a:rPr lang="fr-FR" sz="1800" dirty="0" smtClean="0"/>
              <a:t>Comité départemental d’Indre-et-Loire</a:t>
            </a:r>
          </a:p>
          <a:p>
            <a:r>
              <a:rPr lang="fr-FR" sz="1800" dirty="0" smtClean="0"/>
              <a:t>Damien DISCHAMPS</a:t>
            </a:r>
            <a:endParaRPr lang="fr-FR" sz="1800" dirty="0"/>
          </a:p>
        </p:txBody>
      </p:sp>
      <p:pic>
        <p:nvPicPr>
          <p:cNvPr id="4" name="Image 3" descr="logo3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3648075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compétitions départementales</a:t>
            </a:r>
            <a:endParaRPr lang="fr-FR" dirty="0"/>
          </a:p>
        </p:txBody>
      </p:sp>
      <p:pic>
        <p:nvPicPr>
          <p:cNvPr id="13314" name="Picture 2" descr="K:\Karate\CD 37 Karate new\competitions\photos\compet18012014\IMG_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12776"/>
            <a:ext cx="3892448" cy="5134719"/>
          </a:xfrm>
          <a:prstGeom prst="rect">
            <a:avLst/>
          </a:prstGeom>
          <a:noFill/>
        </p:spPr>
      </p:pic>
      <p:pic>
        <p:nvPicPr>
          <p:cNvPr id="13315" name="Picture 3" descr="K:\Karate\CD 37 Karate new\competitions\photos\compet08122013\IMG_0235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04760"/>
            <a:ext cx="3816424" cy="2545525"/>
          </a:xfrm>
          <a:prstGeom prst="rect">
            <a:avLst/>
          </a:prstGeom>
          <a:noFill/>
        </p:spPr>
      </p:pic>
      <p:pic>
        <p:nvPicPr>
          <p:cNvPr id="13316" name="Picture 4" descr="K:\Karate\CD 37 Karate new\competitions\photos\compet07122013\IMG_93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411480"/>
            <a:ext cx="3816424" cy="2593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compétitions départementales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sz="3800" b="1" dirty="0" smtClean="0">
                <a:solidFill>
                  <a:schemeClr val="accent2"/>
                </a:solidFill>
              </a:rPr>
              <a:t>Nouveautés Saison 2013-2014</a:t>
            </a:r>
          </a:p>
          <a:p>
            <a:pPr lvl="0"/>
            <a:endParaRPr lang="fr-FR" dirty="0" smtClean="0"/>
          </a:p>
          <a:p>
            <a:pPr lvl="0"/>
            <a:r>
              <a:rPr lang="fr-FR" dirty="0" smtClean="0"/>
              <a:t>Le volontariat lors des inscriptions de club</a:t>
            </a:r>
          </a:p>
          <a:p>
            <a:pPr lvl="1"/>
            <a:r>
              <a:rPr lang="fr-FR" dirty="0" smtClean="0"/>
              <a:t>aider aux tables d'arbitrage pour les chronos,</a:t>
            </a:r>
          </a:p>
          <a:p>
            <a:pPr lvl="1"/>
            <a:r>
              <a:rPr lang="fr-FR" dirty="0" smtClean="0"/>
              <a:t>aider à la pesée lors des inscriptions,</a:t>
            </a:r>
          </a:p>
          <a:p>
            <a:pPr lvl="1"/>
            <a:r>
              <a:rPr lang="fr-FR" dirty="0" smtClean="0"/>
              <a:t>aider sur l'ordinateur,</a:t>
            </a:r>
          </a:p>
          <a:p>
            <a:pPr lvl="1"/>
            <a:r>
              <a:rPr lang="fr-FR" dirty="0" smtClean="0"/>
              <a:t>aider à habiller les enfants avec les protections.</a:t>
            </a:r>
          </a:p>
          <a:p>
            <a:pPr lvl="0"/>
            <a:endParaRPr lang="fr-FR" dirty="0" smtClean="0"/>
          </a:p>
          <a:p>
            <a:pPr lvl="0"/>
            <a:r>
              <a:rPr lang="fr-FR" dirty="0" smtClean="0"/>
              <a:t>Les catégories SENIOR et VETERAN en catégorie de poids OPEN</a:t>
            </a:r>
          </a:p>
          <a:p>
            <a:pPr lvl="1"/>
            <a:r>
              <a:rPr lang="fr-FR" dirty="0" smtClean="0"/>
              <a:t>Permet de faire au moins un combat.</a:t>
            </a:r>
          </a:p>
          <a:p>
            <a:pPr lvl="1"/>
            <a:r>
              <a:rPr lang="fr-FR" dirty="0" smtClean="0"/>
              <a:t>Pesée pour envoyer les vraies catégories à la ligue.</a:t>
            </a:r>
          </a:p>
          <a:p>
            <a:pPr>
              <a:buNone/>
            </a:pPr>
            <a:r>
              <a:rPr lang="fr-FR" dirty="0" smtClean="0"/>
              <a:t>                </a:t>
            </a:r>
          </a:p>
          <a:p>
            <a:pPr lvl="0"/>
            <a:r>
              <a:rPr lang="fr-FR" dirty="0" smtClean="0"/>
              <a:t>La catégorie VETERAN rassemblée en Vétéran 1, 2 et 3</a:t>
            </a:r>
          </a:p>
          <a:p>
            <a:pPr lvl="1"/>
            <a:r>
              <a:rPr lang="fr-FR" sz="2900" dirty="0" smtClean="0"/>
              <a:t>Permet de faire au moins un combat.</a:t>
            </a:r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Challenge </a:t>
            </a:r>
            <a:r>
              <a:rPr lang="fr-FR" dirty="0" err="1" smtClean="0"/>
              <a:t>Kumité</a:t>
            </a:r>
            <a:r>
              <a:rPr lang="fr-FR" dirty="0" smtClean="0"/>
              <a:t> Enfants</a:t>
            </a:r>
            <a:endParaRPr lang="fr-FR" dirty="0"/>
          </a:p>
        </p:txBody>
      </p:sp>
      <p:pic>
        <p:nvPicPr>
          <p:cNvPr id="3074" name="Picture 2" descr="K:\Karate\CD 37 Karate new\competitions\photos\compet07122013\IMG_96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354788" cy="4905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Challenge </a:t>
            </a:r>
            <a:r>
              <a:rPr lang="fr-FR" dirty="0" err="1" smtClean="0"/>
              <a:t>Kumité</a:t>
            </a:r>
            <a:r>
              <a:rPr lang="fr-FR" dirty="0" smtClean="0"/>
              <a:t> Enfants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Au dojo de La Riche le 7 décembre 2013</a:t>
            </a:r>
          </a:p>
          <a:p>
            <a:r>
              <a:rPr lang="fr-FR" sz="2400" dirty="0" smtClean="0"/>
              <a:t>16 clubs représentés</a:t>
            </a:r>
          </a:p>
          <a:p>
            <a:r>
              <a:rPr lang="fr-FR" sz="2400" dirty="0" smtClean="0"/>
              <a:t>Une bonne participation</a:t>
            </a:r>
          </a:p>
          <a:p>
            <a:pPr lvl="1">
              <a:buFont typeface="Wingdings"/>
              <a:buChar char="è"/>
            </a:pPr>
            <a:r>
              <a:rPr lang="fr-FR" sz="2000" dirty="0" smtClean="0">
                <a:sym typeface="Wingdings" pitchFamily="2" charset="2"/>
              </a:rPr>
              <a:t>125 participants : 39 </a:t>
            </a:r>
            <a:r>
              <a:rPr lang="fr-FR" sz="2000" dirty="0" smtClean="0">
                <a:solidFill>
                  <a:srgbClr val="FF0000"/>
                </a:solidFill>
                <a:sym typeface="Wingdings" pitchFamily="2" charset="2"/>
              </a:rPr>
              <a:t>féminins</a:t>
            </a:r>
            <a:r>
              <a:rPr lang="fr-FR" sz="2000" dirty="0" smtClean="0">
                <a:sym typeface="Wingdings" pitchFamily="2" charset="2"/>
              </a:rPr>
              <a:t> et 86 </a:t>
            </a:r>
            <a:r>
              <a:rPr lang="fr-FR" sz="2000" dirty="0" smtClean="0">
                <a:solidFill>
                  <a:srgbClr val="00B0F0"/>
                </a:solidFill>
                <a:sym typeface="Wingdings" pitchFamily="2" charset="2"/>
              </a:rPr>
              <a:t>masculins</a:t>
            </a:r>
          </a:p>
          <a:p>
            <a:pPr lvl="1">
              <a:buFont typeface="Wingdings"/>
              <a:buChar char="è"/>
            </a:pP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356992"/>
            <a:ext cx="53721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Challenge </a:t>
            </a:r>
            <a:r>
              <a:rPr lang="fr-FR" dirty="0" err="1" smtClean="0"/>
              <a:t>Kumité</a:t>
            </a:r>
            <a:r>
              <a:rPr lang="fr-FR" dirty="0" smtClean="0"/>
              <a:t> Enfants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phique 4"/>
          <p:cNvGraphicFramePr/>
          <p:nvPr/>
        </p:nvGraphicFramePr>
        <p:xfrm>
          <a:off x="395537" y="1412776"/>
          <a:ext cx="835292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phique 6"/>
          <p:cNvGraphicFramePr/>
          <p:nvPr/>
        </p:nvGraphicFramePr>
        <p:xfrm>
          <a:off x="323528" y="1484784"/>
          <a:ext cx="849694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Challenge </a:t>
            </a:r>
            <a:r>
              <a:rPr lang="fr-FR" dirty="0" err="1" smtClean="0"/>
              <a:t>Kumité</a:t>
            </a:r>
            <a:r>
              <a:rPr lang="fr-FR" dirty="0" smtClean="0"/>
              <a:t> Enfants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phique 3"/>
          <p:cNvGraphicFramePr/>
          <p:nvPr/>
        </p:nvGraphicFramePr>
        <p:xfrm>
          <a:off x="395536" y="1412776"/>
          <a:ext cx="8424936" cy="496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phique 4"/>
          <p:cNvGraphicFramePr/>
          <p:nvPr/>
        </p:nvGraphicFramePr>
        <p:xfrm>
          <a:off x="323528" y="1484784"/>
          <a:ext cx="842493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</a:t>
            </a:r>
            <a:r>
              <a:rPr lang="fr-FR" dirty="0" err="1" smtClean="0"/>
              <a:t>Kumité</a:t>
            </a:r>
            <a:r>
              <a:rPr lang="fr-FR" dirty="0" smtClean="0"/>
              <a:t> Ado / Adultes</a:t>
            </a:r>
            <a:endParaRPr lang="fr-FR" dirty="0"/>
          </a:p>
        </p:txBody>
      </p:sp>
      <p:pic>
        <p:nvPicPr>
          <p:cNvPr id="4098" name="Picture 2" descr="K:\Karate\CD 37 Karate new\competitions\photos\compet08122013\IMG_064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3940696" cy="2628413"/>
          </a:xfrm>
          <a:prstGeom prst="rect">
            <a:avLst/>
          </a:prstGeom>
          <a:noFill/>
        </p:spPr>
      </p:pic>
      <p:pic>
        <p:nvPicPr>
          <p:cNvPr id="4099" name="Picture 3" descr="K:\Karate\CD 37 Karate new\competitions\photos\compet08122013\IMG_0369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484783"/>
            <a:ext cx="4877117" cy="3252999"/>
          </a:xfrm>
          <a:prstGeom prst="rect">
            <a:avLst/>
          </a:prstGeom>
          <a:noFill/>
        </p:spPr>
      </p:pic>
      <p:pic>
        <p:nvPicPr>
          <p:cNvPr id="4100" name="Picture 4" descr="K:\Karate\CD 37 Karate new\competitions\photos\compet08122013\IMG_0344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429000"/>
            <a:ext cx="2097022" cy="3148608"/>
          </a:xfrm>
          <a:prstGeom prst="rect">
            <a:avLst/>
          </a:prstGeom>
          <a:noFill/>
        </p:spPr>
      </p:pic>
      <p:pic>
        <p:nvPicPr>
          <p:cNvPr id="4101" name="Picture 5" descr="K:\Karate\CD 37 Karate new\competitions\photos\compet08122013\IMG_1561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3933056"/>
            <a:ext cx="3940696" cy="2628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</a:t>
            </a:r>
            <a:r>
              <a:rPr lang="fr-FR" dirty="0" err="1" smtClean="0"/>
              <a:t>Kumité</a:t>
            </a:r>
            <a:r>
              <a:rPr lang="fr-FR" dirty="0" smtClean="0"/>
              <a:t> Ado / Adultes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smtClean="0"/>
              <a:t>Au dojo de La Riche le 8 décembre 2013</a:t>
            </a:r>
          </a:p>
          <a:p>
            <a:r>
              <a:rPr lang="fr-FR" sz="2800" dirty="0" smtClean="0"/>
              <a:t>22 Clubs représentés</a:t>
            </a:r>
          </a:p>
          <a:p>
            <a:r>
              <a:rPr lang="fr-FR" sz="2800" dirty="0" smtClean="0"/>
              <a:t>Une bonne participation</a:t>
            </a:r>
          </a:p>
          <a:p>
            <a:pPr lvl="1">
              <a:buFont typeface="Wingdings"/>
              <a:buChar char="è"/>
            </a:pPr>
            <a:r>
              <a:rPr lang="fr-FR" sz="2400" dirty="0" smtClean="0">
                <a:sym typeface="Wingdings" pitchFamily="2" charset="2"/>
              </a:rPr>
              <a:t>109 participants : 32 </a:t>
            </a:r>
            <a:r>
              <a:rPr lang="fr-FR" sz="2400" dirty="0" smtClean="0">
                <a:solidFill>
                  <a:srgbClr val="FF0000"/>
                </a:solidFill>
                <a:sym typeface="Wingdings" pitchFamily="2" charset="2"/>
              </a:rPr>
              <a:t>féminins</a:t>
            </a:r>
            <a:r>
              <a:rPr lang="fr-FR" sz="2400" dirty="0" smtClean="0">
                <a:sym typeface="Wingdings" pitchFamily="2" charset="2"/>
              </a:rPr>
              <a:t> et 77 </a:t>
            </a:r>
            <a:r>
              <a:rPr lang="fr-FR" sz="2400" dirty="0" smtClean="0">
                <a:solidFill>
                  <a:srgbClr val="00B0F0"/>
                </a:solidFill>
                <a:sym typeface="Wingdings" pitchFamily="2" charset="2"/>
              </a:rPr>
              <a:t>masculins</a:t>
            </a:r>
          </a:p>
          <a:p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7" y="3573016"/>
            <a:ext cx="8892479" cy="2972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</a:t>
            </a:r>
            <a:r>
              <a:rPr lang="fr-FR" dirty="0" err="1" smtClean="0"/>
              <a:t>Kumité</a:t>
            </a:r>
            <a:r>
              <a:rPr lang="fr-FR" dirty="0" smtClean="0"/>
              <a:t> Ado / Adultes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phique 4"/>
          <p:cNvGraphicFramePr/>
          <p:nvPr/>
        </p:nvGraphicFramePr>
        <p:xfrm>
          <a:off x="899592" y="1556792"/>
          <a:ext cx="7200801" cy="4608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phique 5"/>
          <p:cNvGraphicFramePr/>
          <p:nvPr/>
        </p:nvGraphicFramePr>
        <p:xfrm>
          <a:off x="395536" y="1628800"/>
          <a:ext cx="842493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</a:t>
            </a:r>
            <a:r>
              <a:rPr lang="fr-FR" dirty="0" err="1" smtClean="0"/>
              <a:t>Kumité</a:t>
            </a:r>
            <a:r>
              <a:rPr lang="fr-FR" dirty="0" smtClean="0"/>
              <a:t> Ado / Adultes</a:t>
            </a:r>
            <a:endParaRPr lang="fr-FR" dirty="0"/>
          </a:p>
        </p:txBody>
      </p:sp>
      <p:graphicFrame>
        <p:nvGraphicFramePr>
          <p:cNvPr id="6" name="Graphique 5"/>
          <p:cNvGraphicFramePr/>
          <p:nvPr/>
        </p:nvGraphicFramePr>
        <p:xfrm>
          <a:off x="467544" y="1700808"/>
          <a:ext cx="813690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phique 6"/>
          <p:cNvGraphicFramePr/>
          <p:nvPr/>
        </p:nvGraphicFramePr>
        <p:xfrm>
          <a:off x="395536" y="1628800"/>
          <a:ext cx="835292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dirty="0" smtClean="0"/>
              <a:t>Championnat Kata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100" dirty="0" smtClean="0"/>
              <a:t>- Poussin à Vétéran -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A Cinq-Mars-La-Pile le 18 Janvier 2014</a:t>
            </a:r>
          </a:p>
          <a:p>
            <a:r>
              <a:rPr lang="fr-FR" sz="2400" dirty="0" smtClean="0"/>
              <a:t>Une belle participation</a:t>
            </a:r>
          </a:p>
          <a:p>
            <a:endParaRPr lang="fr-FR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492896"/>
            <a:ext cx="366236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 descr="K:\Karate\CD 37 Karate new\competitions\photos\compet18012014\IMG_20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56992"/>
            <a:ext cx="2068806" cy="3106316"/>
          </a:xfrm>
          <a:prstGeom prst="rect">
            <a:avLst/>
          </a:prstGeom>
          <a:noFill/>
        </p:spPr>
      </p:pic>
      <p:pic>
        <p:nvPicPr>
          <p:cNvPr id="10244" name="Picture 4" descr="K:\Karate\CD 37 Karate new\competitions\photos\compet18012014\IMG_21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3356992"/>
            <a:ext cx="2071913" cy="3106316"/>
          </a:xfrm>
          <a:prstGeom prst="rect">
            <a:avLst/>
          </a:prstGeom>
          <a:noFill/>
        </p:spPr>
      </p:pic>
      <p:pic>
        <p:nvPicPr>
          <p:cNvPr id="10245" name="Picture 5" descr="K:\Karate\CD 37 Karate new\competitions\photos\compet18012014\IMG_228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3235" y="3356992"/>
            <a:ext cx="2046997" cy="3068960"/>
          </a:xfrm>
          <a:prstGeom prst="rect">
            <a:avLst/>
          </a:prstGeom>
          <a:noFill/>
        </p:spPr>
      </p:pic>
      <p:pic>
        <p:nvPicPr>
          <p:cNvPr id="10246" name="Picture 6" descr="K:\Karate\CD 37 Karate new\competitions\photos\compet18012014\IMG_292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9" y="3356992"/>
            <a:ext cx="2016223" cy="30137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dirty="0" smtClean="0"/>
              <a:t>Championnat Kata Enfant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100" dirty="0" smtClean="0"/>
              <a:t>- Poussin à Benjamin -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84 compétiteurs</a:t>
            </a:r>
          </a:p>
          <a:p>
            <a:pPr lvl="1"/>
            <a:r>
              <a:rPr lang="fr-FR" dirty="0" smtClean="0"/>
              <a:t>24 </a:t>
            </a:r>
            <a:r>
              <a:rPr lang="fr-FR" dirty="0" smtClean="0">
                <a:solidFill>
                  <a:srgbClr val="FF0000"/>
                </a:solidFill>
              </a:rPr>
              <a:t>féminines</a:t>
            </a:r>
          </a:p>
          <a:p>
            <a:pPr lvl="1"/>
            <a:r>
              <a:rPr lang="fr-FR" dirty="0" smtClean="0"/>
              <a:t>60 </a:t>
            </a:r>
            <a:r>
              <a:rPr lang="fr-FR" dirty="0" smtClean="0">
                <a:solidFill>
                  <a:srgbClr val="00B0F0"/>
                </a:solidFill>
              </a:rPr>
              <a:t>masculins</a:t>
            </a:r>
          </a:p>
          <a:p>
            <a:endParaRPr lang="fr-FR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573016"/>
            <a:ext cx="876861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Kata Enfant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phique 3"/>
          <p:cNvGraphicFramePr/>
          <p:nvPr/>
        </p:nvGraphicFramePr>
        <p:xfrm>
          <a:off x="251520" y="1412776"/>
          <a:ext cx="864096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phique 4"/>
          <p:cNvGraphicFramePr/>
          <p:nvPr/>
        </p:nvGraphicFramePr>
        <p:xfrm>
          <a:off x="251520" y="1412776"/>
          <a:ext cx="856895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Championnat Kata Enfant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phique 3"/>
          <p:cNvGraphicFramePr/>
          <p:nvPr/>
        </p:nvGraphicFramePr>
        <p:xfrm>
          <a:off x="251520" y="1484784"/>
          <a:ext cx="864096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phique 4"/>
          <p:cNvGraphicFramePr/>
          <p:nvPr/>
        </p:nvGraphicFramePr>
        <p:xfrm>
          <a:off x="251520" y="1412776"/>
          <a:ext cx="856895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dirty="0" smtClean="0"/>
              <a:t>Championnat Kata Ado / Adulte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100" dirty="0" smtClean="0"/>
              <a:t>- Minime à Vétéran -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45 compétiteurs</a:t>
            </a:r>
          </a:p>
          <a:p>
            <a:pPr lvl="1"/>
            <a:r>
              <a:rPr lang="fr-FR" dirty="0" smtClean="0"/>
              <a:t>17 </a:t>
            </a:r>
            <a:r>
              <a:rPr lang="fr-FR" dirty="0" smtClean="0">
                <a:solidFill>
                  <a:srgbClr val="FF0000"/>
                </a:solidFill>
              </a:rPr>
              <a:t>féminines</a:t>
            </a:r>
          </a:p>
          <a:p>
            <a:pPr lvl="1"/>
            <a:r>
              <a:rPr lang="fr-FR" dirty="0" smtClean="0"/>
              <a:t>28 </a:t>
            </a:r>
            <a:r>
              <a:rPr lang="fr-FR" dirty="0" smtClean="0">
                <a:solidFill>
                  <a:srgbClr val="00B0F0"/>
                </a:solidFill>
              </a:rPr>
              <a:t>masculins</a:t>
            </a:r>
          </a:p>
          <a:p>
            <a:endParaRPr lang="fr-FR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3501008"/>
            <a:ext cx="90730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Kata Ado / Adulte</a:t>
            </a:r>
            <a:endParaRPr lang="fr-FR" dirty="0"/>
          </a:p>
        </p:txBody>
      </p:sp>
      <p:graphicFrame>
        <p:nvGraphicFramePr>
          <p:cNvPr id="6" name="Graphique 5"/>
          <p:cNvGraphicFramePr/>
          <p:nvPr/>
        </p:nvGraphicFramePr>
        <p:xfrm>
          <a:off x="251520" y="1412776"/>
          <a:ext cx="856895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Championnat Kata Ado / Adulte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phique 3"/>
          <p:cNvGraphicFramePr/>
          <p:nvPr/>
        </p:nvGraphicFramePr>
        <p:xfrm>
          <a:off x="323528" y="1412776"/>
          <a:ext cx="849694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 des médailles</a:t>
            </a:r>
            <a:endParaRPr lang="fr-FR" dirty="0"/>
          </a:p>
        </p:txBody>
      </p:sp>
      <p:pic>
        <p:nvPicPr>
          <p:cNvPr id="2050" name="Picture 2" descr="K:\Karate\CD 37 Karate new\competitions\photos\compet07122013\IMG_96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3" y="1340768"/>
            <a:ext cx="3384376" cy="50740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8058031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260" y="222845"/>
            <a:ext cx="7546156" cy="6446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831692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1196752"/>
            <a:ext cx="824166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résultats Nationaux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Coupe de France Zone Nord – </a:t>
            </a:r>
            <a:r>
              <a:rPr lang="fr-FR" sz="1800" dirty="0" smtClean="0"/>
              <a:t>07-08/06/2014</a:t>
            </a:r>
          </a:p>
          <a:p>
            <a:pPr lvl="1"/>
            <a:r>
              <a:rPr lang="fr-FR" sz="2400" dirty="0" smtClean="0"/>
              <a:t>Emma LECLERC (</a:t>
            </a:r>
            <a:r>
              <a:rPr lang="fr-FR" sz="2400" dirty="0" err="1" smtClean="0"/>
              <a:t>Montlouis</a:t>
            </a:r>
            <a:r>
              <a:rPr lang="fr-FR" sz="2400" dirty="0" smtClean="0"/>
              <a:t>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15</a:t>
            </a:r>
          </a:p>
          <a:p>
            <a:endParaRPr lang="fr-FR" dirty="0" smtClean="0"/>
          </a:p>
          <a:p>
            <a:r>
              <a:rPr lang="fr-FR" dirty="0" smtClean="0"/>
              <a:t>Championnat de France Kata - </a:t>
            </a:r>
            <a:r>
              <a:rPr lang="fr-FR" sz="1800" dirty="0" smtClean="0"/>
              <a:t>22/05/2014</a:t>
            </a:r>
            <a:endParaRPr lang="fr-FR" dirty="0" smtClean="0"/>
          </a:p>
          <a:p>
            <a:pPr lvl="1"/>
            <a:r>
              <a:rPr lang="fr-FR" sz="2400" dirty="0" err="1" smtClean="0"/>
              <a:t>Loan</a:t>
            </a:r>
            <a:r>
              <a:rPr lang="fr-FR" sz="2400" dirty="0" smtClean="0"/>
              <a:t> MORASSI (Veigné) : 5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51</a:t>
            </a:r>
          </a:p>
          <a:p>
            <a:pPr lvl="1"/>
            <a:r>
              <a:rPr lang="fr-FR" sz="2400" dirty="0" err="1" smtClean="0"/>
              <a:t>Mael</a:t>
            </a:r>
            <a:r>
              <a:rPr lang="fr-FR" sz="2400" dirty="0" smtClean="0"/>
              <a:t> </a:t>
            </a:r>
            <a:r>
              <a:rPr lang="fr-FR" sz="2400" dirty="0" smtClean="0"/>
              <a:t>RAKOTOSON (Veigné) : </a:t>
            </a:r>
            <a:r>
              <a:rPr lang="fr-FR" sz="2400" dirty="0" smtClean="0"/>
              <a:t>Champion de France</a:t>
            </a:r>
          </a:p>
          <a:p>
            <a:pPr lvl="1"/>
            <a:r>
              <a:rPr lang="fr-FR" sz="2400" dirty="0" smtClean="0"/>
              <a:t>Ronan OGIRE </a:t>
            </a:r>
            <a:r>
              <a:rPr lang="fr-FR" sz="2400" dirty="0" smtClean="0"/>
              <a:t>(Veigné)</a:t>
            </a:r>
            <a:r>
              <a:rPr lang="fr-FR" sz="2400" dirty="0" smtClean="0"/>
              <a:t> : 7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45</a:t>
            </a:r>
          </a:p>
          <a:p>
            <a:pPr lvl="1"/>
            <a:r>
              <a:rPr lang="fr-FR" sz="2400" dirty="0" err="1" smtClean="0"/>
              <a:t>Sorey</a:t>
            </a:r>
            <a:r>
              <a:rPr lang="fr-FR" sz="2400" dirty="0" smtClean="0"/>
              <a:t> </a:t>
            </a:r>
            <a:r>
              <a:rPr lang="fr-FR" sz="2400" dirty="0" smtClean="0"/>
              <a:t>MORASSI (Veigné) : </a:t>
            </a:r>
            <a:r>
              <a:rPr lang="fr-FR" sz="2400" dirty="0" smtClean="0"/>
              <a:t>Vice-champion de France</a:t>
            </a:r>
          </a:p>
          <a:p>
            <a:pPr lvl="1"/>
            <a:r>
              <a:rPr lang="fr-FR" sz="2400" dirty="0" smtClean="0"/>
              <a:t>Jeffrey CATTO (Truyes) : 7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57</a:t>
            </a:r>
          </a:p>
          <a:p>
            <a:pPr lvl="1"/>
            <a:r>
              <a:rPr lang="fr-FR" sz="2400" dirty="0" smtClean="0"/>
              <a:t>Veigné en équipe C/J : Champion de France</a:t>
            </a:r>
          </a:p>
          <a:p>
            <a:pPr lvl="1"/>
            <a:r>
              <a:rPr lang="fr-FR" sz="2400" dirty="0" smtClean="0"/>
              <a:t>Veigné en équipe S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15</a:t>
            </a:r>
          </a:p>
          <a:p>
            <a:endParaRPr lang="fr-FR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résultats Nationaux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Championnat de France des ligues</a:t>
            </a:r>
          </a:p>
          <a:p>
            <a:pPr lvl="1"/>
            <a:r>
              <a:rPr lang="fr-FR" sz="2400" dirty="0" smtClean="0"/>
              <a:t>Equipe Junior Masculin Kumité : </a:t>
            </a:r>
            <a:r>
              <a:rPr lang="fr-FR" sz="2400" dirty="0" smtClean="0"/>
              <a:t>Ligue TBO 2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</a:t>
            </a:r>
          </a:p>
          <a:p>
            <a:pPr lvl="1"/>
            <a:r>
              <a:rPr lang="fr-FR" sz="2400" dirty="0" smtClean="0"/>
              <a:t>Equipe </a:t>
            </a:r>
            <a:r>
              <a:rPr lang="fr-FR" sz="2400" dirty="0" smtClean="0"/>
              <a:t>Junior </a:t>
            </a:r>
            <a:r>
              <a:rPr lang="fr-FR" sz="2400" dirty="0" smtClean="0"/>
              <a:t>Féminin Kumité </a:t>
            </a:r>
            <a:r>
              <a:rPr lang="fr-FR" sz="2400" dirty="0" smtClean="0"/>
              <a:t>: </a:t>
            </a:r>
            <a:r>
              <a:rPr lang="fr-FR" sz="2400" dirty="0" smtClean="0"/>
              <a:t>Ligue TBO 2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</a:t>
            </a:r>
            <a:endParaRPr lang="fr-FR" sz="2400" dirty="0" smtClean="0"/>
          </a:p>
          <a:p>
            <a:endParaRPr lang="fr-FR" sz="2800" dirty="0" smtClean="0"/>
          </a:p>
          <a:p>
            <a:r>
              <a:rPr lang="fr-FR" sz="2800" dirty="0" smtClean="0"/>
              <a:t>Championnat de France Karaté Contact - </a:t>
            </a:r>
            <a:r>
              <a:rPr lang="fr-FR" sz="1800" dirty="0" smtClean="0"/>
              <a:t>09/03/2014</a:t>
            </a:r>
            <a:endParaRPr lang="fr-FR" sz="2800" dirty="0" smtClean="0"/>
          </a:p>
          <a:p>
            <a:pPr lvl="1"/>
            <a:r>
              <a:rPr lang="fr-FR" sz="2400" dirty="0" smtClean="0"/>
              <a:t>Anthony BARREAU (</a:t>
            </a:r>
            <a:r>
              <a:rPr lang="fr-FR" sz="2400" dirty="0" err="1" smtClean="0"/>
              <a:t>Savonnieres</a:t>
            </a:r>
            <a:r>
              <a:rPr lang="fr-FR" sz="2400" dirty="0" smtClean="0"/>
              <a:t>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15</a:t>
            </a:r>
          </a:p>
          <a:p>
            <a:endParaRPr lang="fr-FR" sz="2800" dirty="0" smtClean="0"/>
          </a:p>
          <a:p>
            <a:r>
              <a:rPr lang="fr-FR" sz="2800" dirty="0" smtClean="0"/>
              <a:t>Championnat </a:t>
            </a:r>
            <a:r>
              <a:rPr lang="fr-FR" sz="2800" dirty="0" smtClean="0"/>
              <a:t>de France </a:t>
            </a:r>
            <a:r>
              <a:rPr lang="fr-FR" sz="2800" dirty="0" smtClean="0"/>
              <a:t>Universitaires - </a:t>
            </a:r>
            <a:r>
              <a:rPr lang="fr-FR" sz="1800" dirty="0" smtClean="0"/>
              <a:t>08/03/2014</a:t>
            </a:r>
            <a:endParaRPr lang="fr-FR" sz="2800" dirty="0" smtClean="0"/>
          </a:p>
          <a:p>
            <a:pPr lvl="1"/>
            <a:r>
              <a:rPr lang="fr-FR" sz="2400" dirty="0" smtClean="0"/>
              <a:t>Jeffrey CATTO (Truyes)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23</a:t>
            </a:r>
            <a:endParaRPr lang="fr-FR" sz="2400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résultats Nationaux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Coupe de France Combat Benjamin - </a:t>
            </a:r>
            <a:r>
              <a:rPr lang="fr-FR" sz="1800" dirty="0" smtClean="0"/>
              <a:t>17-18/05/2014</a:t>
            </a:r>
            <a:endParaRPr lang="fr-FR" sz="2800" dirty="0" smtClean="0"/>
          </a:p>
          <a:p>
            <a:pPr lvl="1"/>
            <a:r>
              <a:rPr lang="fr-FR" sz="2400" dirty="0" err="1" smtClean="0"/>
              <a:t>Otya</a:t>
            </a:r>
            <a:r>
              <a:rPr lang="fr-FR" sz="2400" dirty="0" smtClean="0"/>
              <a:t> ZOULA (Tours)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36</a:t>
            </a:r>
            <a:endParaRPr lang="fr-FR" sz="2800" dirty="0" smtClean="0"/>
          </a:p>
          <a:p>
            <a:endParaRPr lang="fr-FR" sz="2800" dirty="0" smtClean="0"/>
          </a:p>
          <a:p>
            <a:r>
              <a:rPr lang="fr-FR" sz="2800" dirty="0" smtClean="0"/>
              <a:t>Coupe de France combiné Kata-Combat - </a:t>
            </a:r>
            <a:r>
              <a:rPr lang="fr-FR" sz="1800" dirty="0" smtClean="0"/>
              <a:t>06/04/2014</a:t>
            </a:r>
            <a:endParaRPr lang="fr-FR" sz="2800" dirty="0" smtClean="0"/>
          </a:p>
          <a:p>
            <a:pPr lvl="1"/>
            <a:r>
              <a:rPr lang="fr-FR" sz="2400" dirty="0" smtClean="0"/>
              <a:t>Aurélie PELE (</a:t>
            </a:r>
            <a:r>
              <a:rPr lang="fr-FR" sz="2400" dirty="0" err="1" smtClean="0"/>
              <a:t>Nazelles</a:t>
            </a:r>
            <a:r>
              <a:rPr lang="fr-FR" sz="2400" dirty="0" smtClean="0"/>
              <a:t>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8</a:t>
            </a:r>
          </a:p>
          <a:p>
            <a:endParaRPr lang="fr-FR" sz="2800" dirty="0" smtClean="0"/>
          </a:p>
          <a:p>
            <a:r>
              <a:rPr lang="fr-FR" sz="2800" dirty="0" smtClean="0"/>
              <a:t>Coupe de France Full Contact - </a:t>
            </a:r>
            <a:r>
              <a:rPr lang="fr-FR" sz="1800" dirty="0" smtClean="0"/>
              <a:t>13/04/2014</a:t>
            </a:r>
            <a:endParaRPr lang="fr-FR" sz="2800" dirty="0" smtClean="0"/>
          </a:p>
          <a:p>
            <a:pPr lvl="1"/>
            <a:r>
              <a:rPr lang="fr-FR" sz="2400" dirty="0" smtClean="0"/>
              <a:t>Anthony BARREAU (</a:t>
            </a:r>
            <a:r>
              <a:rPr lang="fr-FR" sz="2400" dirty="0" err="1" smtClean="0"/>
              <a:t>Savonnieres</a:t>
            </a:r>
            <a:r>
              <a:rPr lang="fr-FR" sz="2400" dirty="0" smtClean="0"/>
              <a:t>) : 2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4</a:t>
            </a:r>
            <a:endParaRPr lang="fr-FR" sz="2400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résultats Nationaux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sz="2800" dirty="0" smtClean="0"/>
              <a:t>Coupe de France Kata MCJS - </a:t>
            </a:r>
            <a:r>
              <a:rPr lang="fr-FR" sz="2100" dirty="0" smtClean="0"/>
              <a:t>23/11/2013</a:t>
            </a:r>
            <a:endParaRPr lang="fr-FR" sz="2800" dirty="0" smtClean="0"/>
          </a:p>
          <a:p>
            <a:pPr lvl="1"/>
            <a:r>
              <a:rPr lang="fr-FR" sz="2400" dirty="0" smtClean="0"/>
              <a:t>Equipe Junior (Veigné) : Vainqueur</a:t>
            </a:r>
          </a:p>
          <a:p>
            <a:pPr lvl="1"/>
            <a:r>
              <a:rPr lang="fr-FR" sz="2400" dirty="0" err="1" smtClean="0"/>
              <a:t>Mael</a:t>
            </a:r>
            <a:r>
              <a:rPr lang="fr-FR" sz="2400" dirty="0" smtClean="0"/>
              <a:t> RAKOTOSON (Veigné)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64</a:t>
            </a:r>
          </a:p>
          <a:p>
            <a:pPr lvl="1"/>
            <a:r>
              <a:rPr lang="fr-FR" sz="2400" dirty="0" err="1" smtClean="0"/>
              <a:t>Sorey</a:t>
            </a:r>
            <a:r>
              <a:rPr lang="fr-FR" sz="2400" dirty="0" smtClean="0"/>
              <a:t> MORASSI (Veigné) : 2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41</a:t>
            </a:r>
          </a:p>
          <a:p>
            <a:endParaRPr lang="fr-FR" sz="2800" dirty="0" smtClean="0"/>
          </a:p>
          <a:p>
            <a:r>
              <a:rPr lang="fr-FR" sz="2800" dirty="0" smtClean="0"/>
              <a:t>Coupe </a:t>
            </a:r>
            <a:r>
              <a:rPr lang="fr-FR" sz="2800" dirty="0" smtClean="0"/>
              <a:t>de France </a:t>
            </a:r>
            <a:r>
              <a:rPr lang="fr-FR" sz="2800" dirty="0" smtClean="0"/>
              <a:t>UECHI RYU Kata - </a:t>
            </a:r>
            <a:r>
              <a:rPr lang="fr-FR" sz="2100" dirty="0" smtClean="0"/>
              <a:t>24/05/2014</a:t>
            </a:r>
            <a:endParaRPr lang="fr-FR" sz="2800" dirty="0" smtClean="0"/>
          </a:p>
          <a:p>
            <a:pPr lvl="1"/>
            <a:r>
              <a:rPr lang="fr-FR" sz="2400" dirty="0" smtClean="0"/>
              <a:t>Omar EL HABZIZ (La Riche)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8</a:t>
            </a:r>
          </a:p>
          <a:p>
            <a:pPr lvl="1"/>
            <a:r>
              <a:rPr lang="fr-FR" sz="2400" dirty="0" smtClean="0"/>
              <a:t>Alexandre LECROC (La Riche)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10</a:t>
            </a:r>
          </a:p>
          <a:p>
            <a:pPr lvl="1"/>
            <a:r>
              <a:rPr lang="fr-FR" sz="2400" dirty="0" smtClean="0"/>
              <a:t>Darius GUYOT (La Riche)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10</a:t>
            </a:r>
          </a:p>
          <a:p>
            <a:pPr lvl="1"/>
            <a:r>
              <a:rPr lang="fr-FR" sz="2400" dirty="0" smtClean="0"/>
              <a:t>Victor MALER (La Riche)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3</a:t>
            </a:r>
          </a:p>
          <a:p>
            <a:pPr lvl="1"/>
            <a:r>
              <a:rPr lang="fr-FR" sz="2400" dirty="0" smtClean="0"/>
              <a:t>Morgan GUERINEAU (La Riche)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7</a:t>
            </a:r>
          </a:p>
          <a:p>
            <a:pPr lvl="1"/>
            <a:r>
              <a:rPr lang="fr-FR" sz="2400" dirty="0" smtClean="0"/>
              <a:t>Philippe CHABOT (La Riche) : 5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24</a:t>
            </a:r>
          </a:p>
          <a:p>
            <a:pPr lvl="1"/>
            <a:r>
              <a:rPr lang="fr-FR" sz="2400" dirty="0" smtClean="0"/>
              <a:t>Sonia CABRAL (La Riche)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5</a:t>
            </a:r>
          </a:p>
          <a:p>
            <a:pPr lvl="1"/>
            <a:r>
              <a:rPr lang="fr-FR" sz="2400" dirty="0" smtClean="0"/>
              <a:t>Rubis GUYOT (La Riche)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6</a:t>
            </a:r>
            <a:endParaRPr lang="fr-FR" sz="2400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résultats Nationaux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dirty="0" smtClean="0"/>
              <a:t>Coupe </a:t>
            </a:r>
            <a:r>
              <a:rPr lang="fr-FR" sz="2800" dirty="0" smtClean="0"/>
              <a:t>de France </a:t>
            </a:r>
            <a:r>
              <a:rPr lang="fr-FR" sz="2800" dirty="0" smtClean="0"/>
              <a:t>UECHI RYU Combat 24/05/2014</a:t>
            </a:r>
            <a:endParaRPr lang="fr-FR" sz="2800" dirty="0" smtClean="0"/>
          </a:p>
          <a:p>
            <a:pPr lvl="1"/>
            <a:r>
              <a:rPr lang="fr-FR" sz="2400" dirty="0" smtClean="0"/>
              <a:t>Omar EL HABZIZ (La Riche) : Vainqueur</a:t>
            </a:r>
          </a:p>
          <a:p>
            <a:pPr lvl="1"/>
            <a:r>
              <a:rPr lang="fr-FR" sz="2400" dirty="0" smtClean="0"/>
              <a:t>Bastien COUTABLE</a:t>
            </a:r>
            <a:r>
              <a:rPr lang="fr-FR" sz="2400" dirty="0" smtClean="0"/>
              <a:t> (La Riche</a:t>
            </a:r>
            <a:r>
              <a:rPr lang="fr-FR" sz="2400" dirty="0" smtClean="0"/>
              <a:t>) : 2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2</a:t>
            </a:r>
          </a:p>
          <a:p>
            <a:pPr lvl="1"/>
            <a:r>
              <a:rPr lang="fr-FR" sz="2400" dirty="0" smtClean="0"/>
              <a:t>Darius GUYOT (La Riche) : Vainqueur</a:t>
            </a:r>
          </a:p>
          <a:p>
            <a:pPr lvl="1"/>
            <a:r>
              <a:rPr lang="fr-FR" sz="2400" dirty="0" smtClean="0"/>
              <a:t>Victor MALER (La Riche) : 2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2</a:t>
            </a:r>
          </a:p>
          <a:p>
            <a:pPr lvl="1"/>
            <a:r>
              <a:rPr lang="fr-FR" sz="2400" dirty="0" smtClean="0"/>
              <a:t>Morgan GUERINEAU (La Riche) : </a:t>
            </a:r>
            <a:r>
              <a:rPr lang="fr-FR" sz="2400" dirty="0" smtClean="0"/>
              <a:t>2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</a:t>
            </a:r>
            <a:r>
              <a:rPr lang="fr-FR" sz="2400" dirty="0" smtClean="0"/>
              <a:t>sur </a:t>
            </a:r>
            <a:r>
              <a:rPr lang="fr-FR" sz="2400" dirty="0" smtClean="0"/>
              <a:t>5</a:t>
            </a:r>
            <a:endParaRPr lang="fr-FR" sz="2400" dirty="0" smtClean="0"/>
          </a:p>
          <a:p>
            <a:pPr lvl="1"/>
            <a:r>
              <a:rPr lang="fr-FR" sz="2400" dirty="0" smtClean="0"/>
              <a:t>Thomas ELIE (La Riche)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5</a:t>
            </a:r>
          </a:p>
          <a:p>
            <a:pPr lvl="1"/>
            <a:r>
              <a:rPr lang="fr-FR" sz="2400" dirty="0" smtClean="0"/>
              <a:t>Chris VAN REES (</a:t>
            </a:r>
            <a:r>
              <a:rPr lang="fr-FR" sz="2400" dirty="0" smtClean="0"/>
              <a:t>La Riche)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</a:t>
            </a:r>
            <a:r>
              <a:rPr lang="fr-FR" sz="2400" dirty="0" smtClean="0"/>
              <a:t>6</a:t>
            </a:r>
            <a:endParaRPr lang="fr-FR" sz="2400" dirty="0" smtClean="0"/>
          </a:p>
          <a:p>
            <a:pPr lvl="1"/>
            <a:r>
              <a:rPr lang="fr-FR" sz="2400" dirty="0" err="1" smtClean="0"/>
              <a:t>Ines</a:t>
            </a:r>
            <a:r>
              <a:rPr lang="fr-FR" sz="2400" dirty="0" smtClean="0"/>
              <a:t> ASSOUL (La Riche) :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sur 5</a:t>
            </a:r>
          </a:p>
          <a:p>
            <a:pPr lvl="1"/>
            <a:r>
              <a:rPr lang="fr-FR" sz="2400" dirty="0" smtClean="0"/>
              <a:t>Sonia CABRAL (La Riche) : Vainqueur</a:t>
            </a:r>
          </a:p>
          <a:p>
            <a:pPr lvl="1"/>
            <a:r>
              <a:rPr lang="fr-FR" sz="2400" dirty="0" smtClean="0"/>
              <a:t>Rubis GUYOT (La Riche) : Vainqueur</a:t>
            </a:r>
            <a:endParaRPr lang="fr-FR" sz="2400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grand Merci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Aux clubs organisateurs</a:t>
            </a:r>
          </a:p>
          <a:p>
            <a:r>
              <a:rPr lang="fr-FR" dirty="0" smtClean="0"/>
              <a:t>Aux bénévoles</a:t>
            </a:r>
          </a:p>
          <a:p>
            <a:r>
              <a:rPr lang="fr-FR" dirty="0" smtClean="0"/>
              <a:t>Aux arbitres</a:t>
            </a:r>
          </a:p>
          <a:p>
            <a:endParaRPr lang="fr-FR" dirty="0" smtClean="0"/>
          </a:p>
          <a:p>
            <a:r>
              <a:rPr lang="fr-FR" dirty="0" smtClean="0"/>
              <a:t>Un spécial à Bruno DECHENE pour la qualité de ses photos qui accompagnent le CD37 tout au long de ses évènements</a:t>
            </a: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édian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é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édian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é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286</TotalTime>
  <Words>660</Words>
  <Application>Microsoft Office PowerPoint</Application>
  <PresentationFormat>Affichage à l'écran (4:3)</PresentationFormat>
  <Paragraphs>118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29</vt:i4>
      </vt:variant>
    </vt:vector>
  </HeadingPairs>
  <TitlesOfParts>
    <vt:vector size="33" baseType="lpstr">
      <vt:lpstr>Thème Office</vt:lpstr>
      <vt:lpstr>Médian</vt:lpstr>
      <vt:lpstr>1_Médian</vt:lpstr>
      <vt:lpstr>Civil</vt:lpstr>
      <vt:lpstr>Rapport  de la commission sportive</vt:lpstr>
      <vt:lpstr>Les compétitions départementales</vt:lpstr>
      <vt:lpstr>Les compétitions départementales</vt:lpstr>
      <vt:lpstr>Challenge Kumité Enfants</vt:lpstr>
      <vt:lpstr>Challenge Kumité Enfants</vt:lpstr>
      <vt:lpstr>Challenge Kumité Enfants</vt:lpstr>
      <vt:lpstr>Challenge Kumité Enfants</vt:lpstr>
      <vt:lpstr>Championnat Kumité Ado / Adultes</vt:lpstr>
      <vt:lpstr>Championnat Kumité Ado / Adultes</vt:lpstr>
      <vt:lpstr>Championnat Kumité Ado / Adultes</vt:lpstr>
      <vt:lpstr>Championnat Kumité Ado / Adultes</vt:lpstr>
      <vt:lpstr>Championnat Kata - Poussin à Vétéran -</vt:lpstr>
      <vt:lpstr>Championnat Kata Enfant - Poussin à Benjamin -</vt:lpstr>
      <vt:lpstr>Championnat Kata Enfant</vt:lpstr>
      <vt:lpstr>Championnat Kata Enfant</vt:lpstr>
      <vt:lpstr>Championnat Kata Ado / Adulte - Minime à Vétéran -</vt:lpstr>
      <vt:lpstr>Championnat Kata Ado / Adulte</vt:lpstr>
      <vt:lpstr>Championnat Kata Ado / Adulte</vt:lpstr>
      <vt:lpstr>Tableau des médailles</vt:lpstr>
      <vt:lpstr>Diapositive 20</vt:lpstr>
      <vt:lpstr>Diapositive 21</vt:lpstr>
      <vt:lpstr>Diapositive 22</vt:lpstr>
      <vt:lpstr>Diapositive 23</vt:lpstr>
      <vt:lpstr>Les résultats Nationaux</vt:lpstr>
      <vt:lpstr>Les résultats Nationaux</vt:lpstr>
      <vt:lpstr>Les résultats Nationaux</vt:lpstr>
      <vt:lpstr>Les résultats Nationaux</vt:lpstr>
      <vt:lpstr>Les résultats Nationaux</vt:lpstr>
      <vt:lpstr>Un grand Merci</vt:lpstr>
    </vt:vector>
  </TitlesOfParts>
  <Company>CNAV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  de la commission sportive</dc:title>
  <dc:creator>a015236</dc:creator>
  <cp:lastModifiedBy>Damien</cp:lastModifiedBy>
  <cp:revision>61</cp:revision>
  <dcterms:created xsi:type="dcterms:W3CDTF">2013-06-03T10:20:11Z</dcterms:created>
  <dcterms:modified xsi:type="dcterms:W3CDTF">2014-06-13T21:27:37Z</dcterms:modified>
</cp:coreProperties>
</file>